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311" r:id="rId7"/>
    <p:sldId id="260" r:id="rId8"/>
    <p:sldId id="259" r:id="rId9"/>
    <p:sldId id="257" r:id="rId10"/>
    <p:sldId id="264" r:id="rId11"/>
    <p:sldId id="275" r:id="rId12"/>
    <p:sldId id="280" r:id="rId13"/>
    <p:sldId id="317" r:id="rId14"/>
    <p:sldId id="281" r:id="rId15"/>
    <p:sldId id="282" r:id="rId16"/>
    <p:sldId id="276" r:id="rId17"/>
    <p:sldId id="279" r:id="rId18"/>
    <p:sldId id="301" r:id="rId19"/>
    <p:sldId id="302" r:id="rId20"/>
    <p:sldId id="304" r:id="rId21"/>
    <p:sldId id="305" r:id="rId22"/>
    <p:sldId id="306" r:id="rId23"/>
    <p:sldId id="307" r:id="rId24"/>
    <p:sldId id="303" r:id="rId25"/>
    <p:sldId id="265" r:id="rId26"/>
    <p:sldId id="270" r:id="rId27"/>
    <p:sldId id="286" r:id="rId28"/>
    <p:sldId id="296" r:id="rId29"/>
    <p:sldId id="299" r:id="rId30"/>
    <p:sldId id="294" r:id="rId31"/>
    <p:sldId id="297" r:id="rId32"/>
    <p:sldId id="314" r:id="rId33"/>
    <p:sldId id="298" r:id="rId34"/>
    <p:sldId id="295" r:id="rId35"/>
    <p:sldId id="284" r:id="rId36"/>
    <p:sldId id="277" r:id="rId37"/>
    <p:sldId id="278" r:id="rId38"/>
    <p:sldId id="274" r:id="rId39"/>
    <p:sldId id="272" r:id="rId40"/>
    <p:sldId id="287" r:id="rId41"/>
    <p:sldId id="300" r:id="rId42"/>
    <p:sldId id="313" r:id="rId43"/>
    <p:sldId id="271" r:id="rId44"/>
    <p:sldId id="266" r:id="rId45"/>
    <p:sldId id="273" r:id="rId46"/>
    <p:sldId id="268" r:id="rId47"/>
    <p:sldId id="267" r:id="rId48"/>
    <p:sldId id="269" r:id="rId49"/>
    <p:sldId id="283" r:id="rId50"/>
    <p:sldId id="320" r:id="rId51"/>
    <p:sldId id="321" r:id="rId52"/>
    <p:sldId id="322" r:id="rId53"/>
    <p:sldId id="285" r:id="rId54"/>
    <p:sldId id="318" r:id="rId55"/>
    <p:sldId id="288" r:id="rId56"/>
    <p:sldId id="316" r:id="rId57"/>
    <p:sldId id="289" r:id="rId58"/>
    <p:sldId id="319" r:id="rId59"/>
    <p:sldId id="290" r:id="rId60"/>
    <p:sldId id="291" r:id="rId61"/>
    <p:sldId id="292" r:id="rId62"/>
    <p:sldId id="315" r:id="rId63"/>
    <p:sldId id="308" r:id="rId64"/>
    <p:sldId id="293" r:id="rId65"/>
    <p:sldId id="309" r:id="rId66"/>
    <p:sldId id="310" r:id="rId67"/>
    <p:sldId id="31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C7F"/>
    <a:srgbClr val="0BAC7F"/>
    <a:srgbClr val="1CAC78"/>
    <a:srgbClr val="513415"/>
    <a:srgbClr val="629218"/>
    <a:srgbClr val="0061BE"/>
    <a:srgbClr val="1F9B39"/>
    <a:srgbClr val="1F9237"/>
    <a:srgbClr val="14ADFF"/>
    <a:srgbClr val="00F0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6" autoAdjust="0"/>
    <p:restoredTop sz="97884" autoAdjust="0"/>
  </p:normalViewPr>
  <p:slideViewPr>
    <p:cSldViewPr snapToGrid="0" showGuides="1">
      <p:cViewPr>
        <p:scale>
          <a:sx n="98" d="100"/>
          <a:sy n="98" d="100"/>
        </p:scale>
        <p:origin x="-1064" y="4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14/02/2016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14/02/2016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74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14/02/2016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7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14/02/2016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14/02/2016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6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14/02/2016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9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14/02/2016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14/02/2016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14/02/2016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35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14/02/2016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8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14/02/2016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6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93BF-50A8-4560-8C02-A22D325087EC}" type="datetimeFigureOut">
              <a:rPr lang="en-GB" smtClean="0"/>
              <a:t>14/02/2016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9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tiff"/><Relationship Id="rId10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Relationship Id="rId3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4" Type="http://schemas.openxmlformats.org/officeDocument/2006/relationships/image" Target="../media/image78.png"/><Relationship Id="rId5" Type="http://schemas.openxmlformats.org/officeDocument/2006/relationships/image" Target="../media/image79.tiff"/><Relationship Id="rId6" Type="http://schemas.openxmlformats.org/officeDocument/2006/relationships/image" Target="../media/image80.png"/><Relationship Id="rId7" Type="http://schemas.openxmlformats.org/officeDocument/2006/relationships/image" Target="../media/image8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eg"/><Relationship Id="rId3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eg"/><Relationship Id="rId3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eg"/><Relationship Id="rId3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eg"/><Relationship Id="rId3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ontspace.com/category/thin?p=2" TargetMode="External"/><Relationship Id="rId3" Type="http://schemas.openxmlformats.org/officeDocument/2006/relationships/hyperlink" Target="http://www.fontspace.com/nimavisual/trenc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7446" y="1148862"/>
            <a:ext cx="2422769" cy="3563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282593" y="1670580"/>
            <a:ext cx="97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12:34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pic>
        <p:nvPicPr>
          <p:cNvPr id="1026" name="Picture 2" descr="http://www.reittiopas.fi/images/resultSummary/pict_ratikk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08" y="2231314"/>
            <a:ext cx="287771" cy="28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-Point Star 5"/>
          <p:cNvSpPr/>
          <p:nvPr/>
        </p:nvSpPr>
        <p:spPr>
          <a:xfrm>
            <a:off x="5971592" y="5019864"/>
            <a:ext cx="289247" cy="2799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lded Corner 6"/>
          <p:cNvSpPr/>
          <p:nvPr/>
        </p:nvSpPr>
        <p:spPr>
          <a:xfrm>
            <a:off x="4377221" y="5019863"/>
            <a:ext cx="205274" cy="279920"/>
          </a:xfrm>
          <a:prstGeom prst="foldedCorner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>
            <a:off x="5140473" y="5019865"/>
            <a:ext cx="270588" cy="27991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845" y="2599239"/>
            <a:ext cx="287771" cy="287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0309" y="2080684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B050"/>
                </a:solidFill>
                <a:latin typeface="Trench" panose="02000503000000020004" pitchFamily="50" charset="0"/>
              </a:rPr>
              <a:t>12:39</a:t>
            </a:r>
            <a:endParaRPr lang="en-GB" sz="2800" dirty="0">
              <a:solidFill>
                <a:srgbClr val="00B050"/>
              </a:solidFill>
              <a:latin typeface="Trench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2085" y="2459023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70C0"/>
                </a:solidFill>
                <a:latin typeface="Trench" panose="02000503000000020004" pitchFamily="50" charset="0"/>
              </a:rPr>
              <a:t>12:49</a:t>
            </a:r>
            <a:endParaRPr lang="en-GB" sz="2800" dirty="0">
              <a:solidFill>
                <a:srgbClr val="0070C0"/>
              </a:solidFill>
              <a:latin typeface="Trench" panose="0200050300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5033" y="2864012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12:52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31" y="181837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64" y="299128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4132718" y="3404570"/>
            <a:ext cx="251926" cy="2623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25691" y="1470292"/>
            <a:ext cx="251926" cy="262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82469" y="1601448"/>
            <a:ext cx="15395" cy="1934278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3834" y="1894408"/>
            <a:ext cx="285064" cy="1581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5147" y="2280646"/>
            <a:ext cx="285064" cy="1581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8795" y="2652089"/>
            <a:ext cx="285064" cy="1581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63702" y="3069239"/>
            <a:ext cx="285064" cy="1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1875030" y="1850942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2" y="1923322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23" y="2332632"/>
            <a:ext cx="1745313" cy="17453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39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80" y="1967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504830" y="16710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pin-1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73" y="492182"/>
            <a:ext cx="2219463" cy="2219463"/>
          </a:xfrm>
          <a:prstGeom prst="rect">
            <a:avLst/>
          </a:prstGeom>
        </p:spPr>
      </p:pic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2728039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567280" y="41534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85460" y="42519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4706638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45879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48293" y="42911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60468" y="433960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8071537" y="529134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910778" y="426770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28958" y="438197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28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1498324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3997186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9301252" y="5291347"/>
            <a:ext cx="864000" cy="38060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89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60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82" y="4670847"/>
            <a:ext cx="635000" cy="635000"/>
          </a:xfrm>
          <a:prstGeom prst="rect">
            <a:avLst/>
          </a:prstGeom>
        </p:spPr>
      </p:pic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16" y="4748807"/>
            <a:ext cx="635000" cy="635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43" y="4748807"/>
            <a:ext cx="635000" cy="635000"/>
          </a:xfrm>
          <a:prstGeom prst="rect">
            <a:avLst/>
          </a:prstGeom>
        </p:spPr>
      </p:pic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850324" y="341732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6745189" y="2577464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03172" y="2453554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24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637569" y="344563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>
            <a:off x="6619461" y="2084928"/>
            <a:ext cx="392400" cy="392400"/>
          </a:xfrm>
          <a:prstGeom prst="snip2SameRect">
            <a:avLst>
              <a:gd name="adj1" fmla="val 40002"/>
              <a:gd name="adj2" fmla="val 0"/>
            </a:avLst>
          </a:prstGeom>
          <a:gradFill flip="none" rotWithShape="1">
            <a:gsLst>
              <a:gs pos="0">
                <a:srgbClr val="14ADFF"/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45" y="2198058"/>
            <a:ext cx="216000" cy="2160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542811" y="3840742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600794" y="3716832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418980" y="3338836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EE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85112" y="341664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590354" y="381175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48337" y="368784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/>
          <p:cNvSpPr/>
          <p:nvPr/>
        </p:nvSpPr>
        <p:spPr>
          <a:xfrm>
            <a:off x="5466523" y="330985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0082DF"/>
              </a:gs>
              <a:gs pos="97000">
                <a:srgbClr val="0082D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10" y="3415759"/>
            <a:ext cx="216000" cy="21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552306" y="342125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57548" y="381636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15531" y="369245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/>
          <p:cNvSpPr/>
          <p:nvPr/>
        </p:nvSpPr>
        <p:spPr>
          <a:xfrm>
            <a:off x="6333717" y="33144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</a:schemeClr>
              </a:gs>
              <a:gs pos="69000">
                <a:srgbClr val="D33F10"/>
              </a:gs>
              <a:gs pos="97000">
                <a:srgbClr val="D33F1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61956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52480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8278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26"/>
          <p:cNvSpPr/>
          <p:nvPr/>
        </p:nvSpPr>
        <p:spPr>
          <a:xfrm>
            <a:off x="740097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2953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810884" y="343249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16126" y="382761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774109" y="370370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26"/>
          <p:cNvSpPr/>
          <p:nvPr/>
        </p:nvSpPr>
        <p:spPr>
          <a:xfrm>
            <a:off x="9592295" y="332570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14ADFF"/>
              </a:gs>
              <a:gs pos="97000">
                <a:srgbClr val="14AD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28533" y="3310938"/>
            <a:ext cx="216000" cy="324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</a:rPr>
              <a:t>M</a:t>
            </a:r>
            <a:endParaRPr lang="en-US" sz="2000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/>
            </a:endParaRPr>
          </a:p>
        </p:txBody>
      </p:sp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5" y="3405485"/>
            <a:ext cx="234000" cy="234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68" y="3432731"/>
            <a:ext cx="216000" cy="216000"/>
          </a:xfrm>
          <a:prstGeom prst="rect">
            <a:avLst/>
          </a:prstGeom>
        </p:spPr>
      </p:pic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8" y="3384319"/>
            <a:ext cx="234070" cy="23407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8127073" y="276261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032315" y="315772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090298" y="303381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26"/>
          <p:cNvSpPr/>
          <p:nvPr/>
        </p:nvSpPr>
        <p:spPr>
          <a:xfrm>
            <a:off x="7908484" y="265582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0BAC7F"/>
              </a:gs>
              <a:gs pos="69000">
                <a:srgbClr val="1CAC78"/>
              </a:gs>
              <a:gs pos="97000">
                <a:srgbClr val="1CAC78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24" y="2741139"/>
            <a:ext cx="234000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4194048" cy="449884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507694" y="1702186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7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005922" cy="107902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03192" y="1591824"/>
            <a:ext cx="687099" cy="7145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694" y="3136786"/>
            <a:ext cx="1137492" cy="1156293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02" y="3165896"/>
            <a:ext cx="1137492" cy="1156293"/>
          </a:xfrm>
          <a:prstGeom prst="round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52" y="1065516"/>
            <a:ext cx="1396439" cy="1419520"/>
          </a:xfrm>
          <a:prstGeom prst="roundRect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497" y="1119138"/>
            <a:ext cx="1396439" cy="1419520"/>
          </a:xfrm>
          <a:prstGeom prst="ellipse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5" y="3299116"/>
            <a:ext cx="1005922" cy="107902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901591" y="3338779"/>
            <a:ext cx="723099" cy="755999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094" y="5053075"/>
            <a:ext cx="1137492" cy="11562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30104" y="1516363"/>
            <a:ext cx="3024000" cy="3024000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11" y="2108201"/>
            <a:ext cx="1715911" cy="1731948"/>
          </a:xfrm>
          <a:prstGeom prst="rect">
            <a:avLst/>
          </a:prstGeom>
        </p:spPr>
      </p:pic>
      <p:pic>
        <p:nvPicPr>
          <p:cNvPr id="21" name="Picture 20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8" y="999227"/>
            <a:ext cx="4194048" cy="449884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494504" y="1146652"/>
            <a:ext cx="3024000" cy="30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44" y="1279637"/>
            <a:ext cx="2664000" cy="2708030"/>
          </a:xfrm>
          <a:prstGeom prst="ellipse">
            <a:avLst/>
          </a:prstGeom>
          <a:ln w="9525" cmpd="sng">
            <a:noFill/>
          </a:ln>
        </p:spPr>
      </p:pic>
    </p:spTree>
    <p:extLst>
      <p:ext uri="{BB962C8B-B14F-4D97-AF65-F5344CB8AC3E}">
        <p14:creationId xmlns:p14="http://schemas.microsoft.com/office/powerpoint/2010/main" val="3405328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545386">
            <a:off x="4961851" y="2521936"/>
            <a:ext cx="786255" cy="5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3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7974" y="303426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822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 rot="1654025">
            <a:off x="5274734" y="1817512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 rot="236075">
            <a:off x="4148666" y="2031999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5297">
            <a:off x="4755445" y="3189111"/>
            <a:ext cx="578556" cy="5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9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5140725" y="2384803"/>
            <a:ext cx="2200882" cy="1389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ounded Rectangle 1"/>
          <p:cNvSpPr/>
          <p:nvPr/>
        </p:nvSpPr>
        <p:spPr>
          <a:xfrm rot="236075">
            <a:off x="4478600" y="2162072"/>
            <a:ext cx="1627537" cy="2514639"/>
          </a:xfrm>
          <a:prstGeom prst="roundRect">
            <a:avLst>
              <a:gd name="adj" fmla="val 6911"/>
            </a:avLst>
          </a:prstGeom>
          <a:solidFill>
            <a:srgbClr val="FF6600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5297">
            <a:off x="5123334" y="3136721"/>
            <a:ext cx="409663" cy="4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20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4803888" y="2502745"/>
            <a:ext cx="2914889" cy="1840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75293">
            <a:off x="3611582" y="2520675"/>
            <a:ext cx="2914889" cy="1840024"/>
          </a:xfrm>
          <a:prstGeom prst="rect">
            <a:avLst/>
          </a:prstGeom>
          <a:ln w="152400">
            <a:solidFill>
              <a:srgbClr val="FFFFFF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8126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581906" y="1248837"/>
            <a:ext cx="4038096" cy="4038096"/>
          </a:xfrm>
          <a:prstGeom prst="ellipse">
            <a:avLst/>
          </a:prstGeom>
          <a:solidFill>
            <a:srgbClr val="FFFFFF"/>
          </a:solidFill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21" y="2371275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25" y="2230176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4995884" y="2448060"/>
            <a:ext cx="786255" cy="5643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2557190" y="239062"/>
            <a:ext cx="6138578" cy="6138578"/>
          </a:xfrm>
          <a:prstGeom prst="ellipse">
            <a:avLst/>
          </a:prstGeom>
          <a:noFill/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8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0061BE"/>
              </a:gs>
              <a:gs pos="100000">
                <a:srgbClr val="14ADFF"/>
              </a:gs>
            </a:gsLst>
            <a:lin ang="155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26425" y="63654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1059174" y="3397479"/>
            <a:ext cx="786255" cy="5643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15435" b="40002"/>
          <a:stretch/>
        </p:blipFill>
        <p:spPr>
          <a:xfrm>
            <a:off x="4382459" y="3301999"/>
            <a:ext cx="1397000" cy="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06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7126" y="1220569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C203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201722" y="1494262"/>
            <a:ext cx="1625600" cy="162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7324" y="1225021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D80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40999" y="1562356"/>
            <a:ext cx="1331999" cy="1404000"/>
          </a:xfrm>
          <a:prstGeom prst="rect">
            <a:avLst/>
          </a:prstGeom>
          <a:solidFill>
            <a:srgbClr val="00C2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881920" y="1498714"/>
            <a:ext cx="1625600" cy="1625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22183" y="1217144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2DC57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45858" y="1554479"/>
            <a:ext cx="1331999" cy="1404000"/>
          </a:xfrm>
          <a:prstGeom prst="rect">
            <a:avLst/>
          </a:prstGeom>
          <a:solidFill>
            <a:srgbClr val="2DC1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586779" y="1490837"/>
            <a:ext cx="1625600" cy="1625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039377" y="1221596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463052" y="1558931"/>
            <a:ext cx="1331999" cy="1404000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9303973" y="1495289"/>
            <a:ext cx="1625600" cy="16256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95739" y="5393889"/>
            <a:ext cx="1140360" cy="1139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electricity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88" y="5519328"/>
            <a:ext cx="909435" cy="909435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89" y="4569590"/>
            <a:ext cx="1146048" cy="1146048"/>
          </a:xfrm>
          <a:prstGeom prst="round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13076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2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9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77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43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58576" y="583660"/>
            <a:ext cx="2985796" cy="5149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42601" y="1819645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97954" y="1869047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12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3125" y="303426"/>
            <a:ext cx="6154439" cy="4106907"/>
          </a:xfrm>
          <a:prstGeom prst="rect">
            <a:avLst/>
          </a:prstGeom>
          <a:noFill/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895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51489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9019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43290" y="1789982"/>
            <a:ext cx="3943548" cy="1962336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49654" y="4229902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23955" y="4244280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13959" y="1056671"/>
            <a:ext cx="2487772" cy="71934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55236" y="2027937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993091" y="2029933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7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61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	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44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33343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207791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00755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46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70483" y="1254392"/>
            <a:ext cx="2790776" cy="261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31084" y="3951336"/>
            <a:ext cx="548748" cy="235199"/>
          </a:xfrm>
          <a:prstGeom prst="roundRect">
            <a:avLst/>
          </a:prstGeom>
          <a:noFill/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110234" y="3904297"/>
            <a:ext cx="548748" cy="293519"/>
          </a:xfrm>
          <a:prstGeom prst="roundRect">
            <a:avLst/>
          </a:prstGeom>
          <a:noFill/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808917" y="1798790"/>
            <a:ext cx="1509522" cy="74135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6004868" y="2994862"/>
            <a:ext cx="467999" cy="46799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4652132" y="2990463"/>
            <a:ext cx="467999" cy="46799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70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 rot="540756">
            <a:off x="3615501" y="-1869940"/>
            <a:ext cx="7422096" cy="88901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0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-1107197" y="1249558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66" y="950168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2295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52623" y="1091900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39C3D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84" y="9253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17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2953C"/>
              </a:gs>
              <a:gs pos="100000">
                <a:srgbClr val="27B246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Bus Filled-100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95" y="872173"/>
            <a:ext cx="4665232" cy="4665232"/>
          </a:xfrm>
          <a:prstGeom prst="rect">
            <a:avLst/>
          </a:prstGeom>
        </p:spPr>
      </p:pic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  <p:pic>
        <p:nvPicPr>
          <p:cNvPr id="2" name="Picture 1" descr="Bus Filled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462" y="1206403"/>
            <a:ext cx="4575793" cy="457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26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rge-app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04800"/>
            <a:ext cx="6242304" cy="6242304"/>
          </a:xfrm>
          <a:prstGeom prst="roundRect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746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9206" y="261555"/>
            <a:ext cx="6154439" cy="4106907"/>
          </a:xfrm>
          <a:prstGeom prst="rect">
            <a:avLst/>
          </a:prstGeom>
          <a:noFill/>
          <a:ln w="6350" cmpd="sng">
            <a:solidFill>
              <a:schemeClr val="bg1">
                <a:lumMod val="65000"/>
              </a:schemeClr>
            </a:solidFill>
          </a:ln>
          <a:effectLst>
            <a:innerShdw blurRad="101600" dist="762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Flaticon_87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0" y="3340100"/>
            <a:ext cx="153670" cy="153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48064">
            <a:off x="8090078" y="2017911"/>
            <a:ext cx="30734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6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79" y="529234"/>
            <a:ext cx="5446302" cy="5446302"/>
          </a:xfrm>
          <a:prstGeom prst="roundRect">
            <a:avLst/>
          </a:prstGeom>
          <a:effectLst>
            <a:outerShdw blurRad="50800" dist="101600" dir="5400000" algn="t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292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82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282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4" y="21935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09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491" y="3279282"/>
            <a:ext cx="493388" cy="4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69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4" name="Picture 3" descr="Finland_road_sign_531.svg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8670215" y="2806704"/>
            <a:ext cx="1848573" cy="987833"/>
          </a:xfrm>
          <a:prstGeom prst="roundRect">
            <a:avLst>
              <a:gd name="adj" fmla="val 13656"/>
            </a:avLst>
          </a:prstGeom>
        </p:spPr>
      </p:pic>
      <p:pic>
        <p:nvPicPr>
          <p:cNvPr id="18" name="Picture 17" descr="Finland_road_sign_531.svg.png"/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1986785" y="3377062"/>
            <a:ext cx="605185" cy="323397"/>
          </a:xfrm>
          <a:prstGeom prst="roundRect">
            <a:avLst>
              <a:gd name="adj" fmla="val 13656"/>
            </a:avLst>
          </a:prstGeom>
        </p:spPr>
      </p:pic>
    </p:spTree>
    <p:extLst>
      <p:ext uri="{BB962C8B-B14F-4D97-AF65-F5344CB8AC3E}">
        <p14:creationId xmlns:p14="http://schemas.microsoft.com/office/powerpoint/2010/main" val="1966949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7" name="Oval Callout 16"/>
          <p:cNvSpPr/>
          <p:nvPr/>
        </p:nvSpPr>
        <p:spPr>
          <a:xfrm>
            <a:off x="2945299" y="3167746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005227" y="3226769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95" y="3333050"/>
            <a:ext cx="493388" cy="493388"/>
          </a:xfrm>
          <a:prstGeom prst="rect">
            <a:avLst/>
          </a:prstGeom>
        </p:spPr>
      </p:pic>
      <p:sp>
        <p:nvSpPr>
          <p:cNvPr id="20" name="Oval Callout 19"/>
          <p:cNvSpPr/>
          <p:nvPr/>
        </p:nvSpPr>
        <p:spPr>
          <a:xfrm>
            <a:off x="4092056" y="314308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151984" y="320211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3" name="Oval Callout 22"/>
          <p:cNvSpPr/>
          <p:nvPr/>
        </p:nvSpPr>
        <p:spPr>
          <a:xfrm>
            <a:off x="5226483" y="3192404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286411" y="3251427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6" name="Oval Callout 25"/>
          <p:cNvSpPr/>
          <p:nvPr/>
        </p:nvSpPr>
        <p:spPr>
          <a:xfrm>
            <a:off x="6336247" y="3204733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396175" y="3263756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9" name="Oval Callout 28"/>
          <p:cNvSpPr/>
          <p:nvPr/>
        </p:nvSpPr>
        <p:spPr>
          <a:xfrm>
            <a:off x="7581650" y="324172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641578" y="3300743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2" name="Oval Callout 31"/>
          <p:cNvSpPr/>
          <p:nvPr/>
        </p:nvSpPr>
        <p:spPr>
          <a:xfrm>
            <a:off x="8728407" y="3229391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8788335" y="3288414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6" name="Picture 5" descr="walking-black-7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38" y="3285961"/>
            <a:ext cx="508000" cy="508000"/>
          </a:xfrm>
          <a:prstGeom prst="rect">
            <a:avLst/>
          </a:prstGeom>
        </p:spPr>
      </p:pic>
      <p:pic>
        <p:nvPicPr>
          <p:cNvPr id="10" name="Picture 9" descr="train-colored-7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29" y="3298290"/>
            <a:ext cx="508000" cy="508000"/>
          </a:xfrm>
          <a:prstGeom prst="rect">
            <a:avLst/>
          </a:prstGeom>
        </p:spPr>
      </p:pic>
      <p:pic>
        <p:nvPicPr>
          <p:cNvPr id="35" name="Picture 34" descr="metro-colored-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15" y="3316269"/>
            <a:ext cx="540000" cy="540000"/>
          </a:xfrm>
          <a:prstGeom prst="rect">
            <a:avLst/>
          </a:prstGeom>
        </p:spPr>
      </p:pic>
      <p:pic>
        <p:nvPicPr>
          <p:cNvPr id="36" name="Picture 35" descr="tram-colored-7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0" y="3340927"/>
            <a:ext cx="540000" cy="540000"/>
          </a:xfrm>
          <a:prstGeom prst="rect">
            <a:avLst/>
          </a:prstGeom>
        </p:spPr>
      </p:pic>
      <p:pic>
        <p:nvPicPr>
          <p:cNvPr id="37" name="Picture 36" descr="ferry-colored-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45" y="3316268"/>
            <a:ext cx="540000" cy="540000"/>
          </a:xfrm>
          <a:prstGeom prst="rect">
            <a:avLst/>
          </a:prstGeom>
        </p:spPr>
      </p:pic>
      <p:pic>
        <p:nvPicPr>
          <p:cNvPr id="38" name="Picture 37" descr="finish_flag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41" y="1757166"/>
            <a:ext cx="508000" cy="508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190985" y="999674"/>
            <a:ext cx="196328" cy="196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1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-arrow-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111500"/>
            <a:ext cx="635000" cy="635000"/>
          </a:xfrm>
          <a:prstGeom prst="rect">
            <a:avLst/>
          </a:prstGeom>
        </p:spPr>
      </p:pic>
      <p:pic>
        <p:nvPicPr>
          <p:cNvPr id="5" name="Picture 4" descr="down4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555344"/>
            <a:ext cx="635000" cy="63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330505" y="2811010"/>
            <a:ext cx="1" cy="715081"/>
          </a:xfrm>
          <a:prstGeom prst="line">
            <a:avLst/>
          </a:prstGeom>
          <a:ln w="38100" cmpd="sng">
            <a:solidFill>
              <a:schemeClr val="accent4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91" y="1492568"/>
            <a:ext cx="1270000" cy="1270000"/>
          </a:xfrm>
          <a:prstGeom prst="rect">
            <a:avLst/>
          </a:prstGeom>
        </p:spPr>
      </p:pic>
      <p:pic>
        <p:nvPicPr>
          <p:cNvPr id="6" name="Picture 5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5400000">
            <a:off x="2837808" y="5237088"/>
            <a:ext cx="737425" cy="672741"/>
          </a:xfrm>
          <a:prstGeom prst="rect">
            <a:avLst/>
          </a:prstGeom>
        </p:spPr>
      </p:pic>
      <p:pic>
        <p:nvPicPr>
          <p:cNvPr id="8" name="Picture 7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16200000">
            <a:off x="2598243" y="4856371"/>
            <a:ext cx="737425" cy="672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1854200"/>
            <a:ext cx="2768600" cy="31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82905" y="2963410"/>
            <a:ext cx="1" cy="715081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35305" y="3115809"/>
            <a:ext cx="1" cy="1511999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503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1" y="-258908"/>
            <a:ext cx="4070214" cy="7224788"/>
          </a:xfrm>
          <a:prstGeom prst="rect">
            <a:avLst/>
          </a:prstGeom>
        </p:spPr>
      </p:pic>
      <p:pic>
        <p:nvPicPr>
          <p:cNvPr id="8" name="Picture 7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1952121" y="919466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07203" y="6164494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pic>
        <p:nvPicPr>
          <p:cNvPr id="10" name="Picture 9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37" y="197265"/>
            <a:ext cx="4131867" cy="6102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05351" y="5535715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60374" y="554804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4326" y="618127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15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7560642" y="1354104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473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7125730" y="5587513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/>
          <p:cNvSpPr/>
          <p:nvPr/>
        </p:nvSpPr>
        <p:spPr>
          <a:xfrm>
            <a:off x="4209535" y="5847218"/>
            <a:ext cx="331676" cy="137160"/>
          </a:xfrm>
          <a:custGeom>
            <a:avLst/>
            <a:gdLst>
              <a:gd name="connsiteX0" fmla="*/ 0 w 388620"/>
              <a:gd name="connsiteY0" fmla="*/ 0 h 266700"/>
              <a:gd name="connsiteX1" fmla="*/ 388620 w 388620"/>
              <a:gd name="connsiteY1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620" h="266700">
                <a:moveTo>
                  <a:pt x="0" y="0"/>
                </a:moveTo>
                <a:cubicBezTo>
                  <a:pt x="131445" y="118110"/>
                  <a:pt x="262890" y="236220"/>
                  <a:pt x="388620" y="266700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09" y="5035327"/>
            <a:ext cx="662528" cy="662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85" y="4941222"/>
            <a:ext cx="577117" cy="577117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3558540" y="4564380"/>
            <a:ext cx="252000" cy="126000"/>
          </a:xfrm>
          <a:custGeom>
            <a:avLst/>
            <a:gdLst>
              <a:gd name="connsiteX0" fmla="*/ 0 w 236220"/>
              <a:gd name="connsiteY0" fmla="*/ 0 h 114300"/>
              <a:gd name="connsiteX1" fmla="*/ 236220 w 236220"/>
              <a:gd name="connsiteY1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114300">
                <a:moveTo>
                  <a:pt x="0" y="0"/>
                </a:moveTo>
                <a:cubicBezTo>
                  <a:pt x="90805" y="40640"/>
                  <a:pt x="181610" y="81280"/>
                  <a:pt x="236220" y="11430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5721350" y="3041650"/>
            <a:ext cx="755650" cy="7683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871755" y="3454400"/>
            <a:ext cx="433795" cy="313154"/>
          </a:xfrm>
          <a:custGeom>
            <a:avLst/>
            <a:gdLst>
              <a:gd name="connsiteX0" fmla="*/ 1995 w 433795"/>
              <a:gd name="connsiteY0" fmla="*/ 0 h 313154"/>
              <a:gd name="connsiteX1" fmla="*/ 65495 w 433795"/>
              <a:gd name="connsiteY1" fmla="*/ 266700 h 313154"/>
              <a:gd name="connsiteX2" fmla="*/ 433795 w 433795"/>
              <a:gd name="connsiteY2" fmla="*/ 298450 h 31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795" h="313154">
                <a:moveTo>
                  <a:pt x="1995" y="0"/>
                </a:moveTo>
                <a:cubicBezTo>
                  <a:pt x="-2238" y="108479"/>
                  <a:pt x="-6471" y="216958"/>
                  <a:pt x="65495" y="266700"/>
                </a:cubicBezTo>
                <a:cubicBezTo>
                  <a:pt x="137461" y="316442"/>
                  <a:pt x="398870" y="324908"/>
                  <a:pt x="433795" y="29845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7664450" y="2999204"/>
            <a:ext cx="755650" cy="7683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824787" y="3414712"/>
            <a:ext cx="423863" cy="325497"/>
          </a:xfrm>
          <a:custGeom>
            <a:avLst/>
            <a:gdLst>
              <a:gd name="connsiteX0" fmla="*/ 0 w 423863"/>
              <a:gd name="connsiteY0" fmla="*/ 0 h 325497"/>
              <a:gd name="connsiteX1" fmla="*/ 323850 w 423863"/>
              <a:gd name="connsiteY1" fmla="*/ 290512 h 325497"/>
              <a:gd name="connsiteX2" fmla="*/ 423863 w 423863"/>
              <a:gd name="connsiteY2" fmla="*/ 309562 h 32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863" h="325497">
                <a:moveTo>
                  <a:pt x="0" y="0"/>
                </a:moveTo>
                <a:cubicBezTo>
                  <a:pt x="126603" y="119459"/>
                  <a:pt x="253206" y="238918"/>
                  <a:pt x="323850" y="290512"/>
                </a:cubicBezTo>
                <a:cubicBezTo>
                  <a:pt x="394494" y="342106"/>
                  <a:pt x="409178" y="325834"/>
                  <a:pt x="423863" y="309562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55601" b="40744"/>
          <a:stretch/>
        </p:blipFill>
        <p:spPr>
          <a:xfrm>
            <a:off x="3454670" y="4282440"/>
            <a:ext cx="222250" cy="328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9" t="43256" r="10001" b="10000"/>
          <a:stretch/>
        </p:blipFill>
        <p:spPr>
          <a:xfrm>
            <a:off x="3642360" y="4282440"/>
            <a:ext cx="327660" cy="4452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38" y="5058480"/>
            <a:ext cx="569784" cy="5697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4809456"/>
            <a:ext cx="952500" cy="952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69" y="3391000"/>
            <a:ext cx="304922" cy="3049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89" y="5031105"/>
            <a:ext cx="238125" cy="238125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9860023" y="546843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56" y="3292568"/>
            <a:ext cx="569784" cy="5697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73" y="4690380"/>
            <a:ext cx="952500" cy="952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482" y="4912029"/>
            <a:ext cx="238125" cy="2381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31" y="1184012"/>
            <a:ext cx="577117" cy="577117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>
            <a:off x="7768169" y="171122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28" y="2321589"/>
            <a:ext cx="952500" cy="9525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5301049" y="1586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57" y="1057653"/>
            <a:ext cx="569784" cy="56978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9" y="1934229"/>
            <a:ext cx="952500" cy="952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99" y="808629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19" y="930813"/>
            <a:ext cx="952500" cy="9525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4" y="1163110"/>
            <a:ext cx="238125" cy="2381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94" y="1154592"/>
            <a:ext cx="238125" cy="238125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2951549" y="28947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57" y="2365753"/>
            <a:ext cx="569784" cy="5697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99" y="2116729"/>
            <a:ext cx="952500" cy="9525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84" y="2223823"/>
            <a:ext cx="500095" cy="500095"/>
          </a:xfrm>
          <a:prstGeom prst="rect">
            <a:avLst/>
          </a:prstGeom>
        </p:spPr>
      </p:pic>
      <p:sp>
        <p:nvSpPr>
          <p:cNvPr id="49" name="Freeform 48"/>
          <p:cNvSpPr/>
          <p:nvPr/>
        </p:nvSpPr>
        <p:spPr>
          <a:xfrm>
            <a:off x="1021149" y="1713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7" y="1184653"/>
            <a:ext cx="569784" cy="56978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93562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61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3" y="3271981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Flaticon_87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88" y="3393557"/>
            <a:ext cx="1159073" cy="15031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74585" y="1870205"/>
            <a:ext cx="3739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endMailbutton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37" y="577390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73" y="2977952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04" y="3437862"/>
            <a:ext cx="902523" cy="750927"/>
          </a:xfrm>
          <a:prstGeom prst="rect">
            <a:avLst/>
          </a:prstGeom>
        </p:spPr>
      </p:pic>
      <p:pic>
        <p:nvPicPr>
          <p:cNvPr id="20" name="Picture 1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97" y="4316677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28" y="4776587"/>
            <a:ext cx="902523" cy="750927"/>
          </a:xfrm>
          <a:prstGeom prst="rect">
            <a:avLst/>
          </a:prstGeom>
        </p:spPr>
      </p:pic>
      <p:pic>
        <p:nvPicPr>
          <p:cNvPr id="10" name="Picture 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52" y="3465563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map7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12" y="5277669"/>
            <a:ext cx="243840" cy="243840"/>
          </a:xfrm>
          <a:prstGeom prst="rect">
            <a:avLst/>
          </a:prstGeom>
        </p:spPr>
      </p:pic>
      <p:pic>
        <p:nvPicPr>
          <p:cNvPr id="3" name="Picture 2" descr="map79 (1)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71" y="2815923"/>
            <a:ext cx="243840" cy="243840"/>
          </a:xfrm>
          <a:prstGeom prst="rect">
            <a:avLst/>
          </a:prstGeom>
        </p:spPr>
      </p:pic>
      <p:pic>
        <p:nvPicPr>
          <p:cNvPr id="6" name="Picture 5" descr="map79 (2)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5" y="3803757"/>
            <a:ext cx="945222" cy="945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8712" y="815097"/>
            <a:ext cx="16256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32518">
            <a:off x="1226734" y="1586223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0367" y="2095781"/>
            <a:ext cx="1261463" cy="14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5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583"/>
            <a:ext cx="12192000" cy="6328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87" y="1906228"/>
            <a:ext cx="2525661" cy="2525661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35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8" y="1291910"/>
            <a:ext cx="2741916" cy="5566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40" t="21787" r="6901" b="48771"/>
          <a:stretch/>
        </p:blipFill>
        <p:spPr>
          <a:xfrm>
            <a:off x="161415" y="2501582"/>
            <a:ext cx="3362186" cy="2351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321" y="1291910"/>
            <a:ext cx="2735180" cy="5566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4440" t="45640" r="13372" b="31226"/>
          <a:stretch/>
        </p:blipFill>
        <p:spPr>
          <a:xfrm>
            <a:off x="4245426" y="2501582"/>
            <a:ext cx="3605350" cy="2351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496" y="1284264"/>
            <a:ext cx="2749068" cy="5573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9526" t="29961" r="9443" b="43544"/>
          <a:stretch/>
        </p:blipFill>
        <p:spPr>
          <a:xfrm>
            <a:off x="8572601" y="2501581"/>
            <a:ext cx="3546780" cy="23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541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517" t="6275" r="30131" b="9019"/>
          <a:stretch/>
        </p:blipFill>
        <p:spPr>
          <a:xfrm>
            <a:off x="4554071" y="430306"/>
            <a:ext cx="2904564" cy="5809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587" t="38476" r="34127" b="49905"/>
          <a:stretch/>
        </p:blipFill>
        <p:spPr>
          <a:xfrm>
            <a:off x="4140712" y="2377440"/>
            <a:ext cx="3738975" cy="12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50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1CAC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6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5044967" y="-2952631"/>
            <a:ext cx="20440541" cy="1327436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6596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221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59000">
                <a:srgbClr val="AFABAB">
                  <a:alpha val="67843"/>
                </a:srgbClr>
              </a:gs>
              <a:gs pos="100000">
                <a:srgbClr val="E1ECFB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1448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704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edotcom.files.wordpress.com/2014/07/95917296.jpg?quality=65&amp;strip=color&amp;w=1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8" y="-4884739"/>
            <a:ext cx="22830455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830454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74902"/>
                </a:srgbClr>
              </a:gs>
              <a:gs pos="100000">
                <a:srgbClr val="7F7F7F">
                  <a:alpha val="2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456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275397">
            <a:off x="659651" y="2583703"/>
            <a:ext cx="3251200" cy="32512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893085" y="838200"/>
            <a:ext cx="0" cy="1085850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17730">
            <a:off x="8267485" y="293348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93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f/f5/HelB_bus_on_HRT_bus_line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76800"/>
            <a:ext cx="22739202" cy="1516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65098"/>
                </a:srgbClr>
              </a:gs>
              <a:gs pos="100000">
                <a:srgbClr val="7F7F7F">
                  <a:alpha val="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945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40000"/>
                </a:srgbClr>
              </a:gs>
              <a:gs pos="100000">
                <a:srgbClr val="7F7F7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52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08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7343627" y="-4884739"/>
            <a:ext cx="22739202" cy="1520647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977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65000"/>
                  <a:lumOff val="35000"/>
                  <a:alpha val="40000"/>
                </a:schemeClr>
              </a:gs>
              <a:gs pos="100000">
                <a:srgbClr val="FF6600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638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rgbClr val="513415">
                  <a:alpha val="7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40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37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8965" y="681318"/>
            <a:ext cx="2796988" cy="46616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62400" y="878541"/>
            <a:ext cx="2528047" cy="3316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5459" y="2223247"/>
            <a:ext cx="8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0776" y="2402541"/>
            <a:ext cx="55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94212" y="50023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79341" y="3281082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- &gt; C</a:t>
            </a:r>
          </a:p>
          <a:p>
            <a:r>
              <a:rPr lang="en-US" dirty="0" smtClean="0"/>
              <a:t>B -&gt; 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26071" y="3478306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(b * C)/A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04094" y="435684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Dif</a:t>
            </a:r>
            <a:r>
              <a:rPr lang="en-US" dirty="0" smtClean="0"/>
              <a:t> = (A – B)/2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60659" y="5593976"/>
            <a:ext cx="15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 * (1 – B/A)/2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13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60" y="163858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5470613" y="139568"/>
            <a:ext cx="4172737" cy="6392193"/>
          </a:xfrm>
          <a:prstGeom prst="roundRect">
            <a:avLst>
              <a:gd name="adj" fmla="val 3958"/>
            </a:avLst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458" y="688115"/>
            <a:ext cx="3545775" cy="473693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52129" y="1270066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51017" y="1841171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63860" y="2398317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Helsinki 12:30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http://www.fontspace.com/category/thin?p=2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http://www.fontspace.com/nimavisual/trench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12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132360</TotalTime>
  <Words>53</Words>
  <Application>Microsoft Macintosh PowerPoint</Application>
  <PresentationFormat>Widescreen</PresentationFormat>
  <Paragraphs>21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Calibri</vt:lpstr>
      <vt:lpstr>Calibri Light</vt:lpstr>
      <vt:lpstr>Copperplate Gothic Light</vt:lpstr>
      <vt:lpstr>Lucida Grande</vt:lpstr>
      <vt:lpstr>Trench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Helsinki 12:30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Sahledengel Anteneh</dc:creator>
  <cp:lastModifiedBy>Anteneh Sahledengel</cp:lastModifiedBy>
  <cp:revision>163</cp:revision>
  <dcterms:created xsi:type="dcterms:W3CDTF">2014-02-04T11:28:11Z</dcterms:created>
  <dcterms:modified xsi:type="dcterms:W3CDTF">2016-02-18T13:25:00Z</dcterms:modified>
</cp:coreProperties>
</file>